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90" r:id="rId4"/>
  </p:sldMasterIdLst>
  <p:sldIdLst>
    <p:sldId id="256" r:id="rId5"/>
    <p:sldId id="258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EC844AA-D9E8-454A-900F-71F38913E755}" v="2" dt="2020-05-10T19:17:53.959"/>
    <p1510:client id="{EFD02430-2C9D-44A9-BEC3-069EE7CB57C8}" v="17" dt="2020-05-10T19:15:07.247"/>
    <p1510:client id="{FC1EEB72-9EF2-4184-AA02-D1B043C92B43}" v="159" dt="2020-05-10T19:13:10.17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88075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11078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171187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05125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3620780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96261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5/25/2020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92494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30178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4896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0606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5/25/2020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0841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04167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66114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2272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5/25/2020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32256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53691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03971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  <p:sldLayoutId id="2147483704" r:id="rId14"/>
    <p:sldLayoutId id="2147483705" r:id="rId15"/>
    <p:sldLayoutId id="214748370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463591"/>
            <a:ext cx="8313275" cy="1414667"/>
          </a:xfrm>
        </p:spPr>
        <p:txBody>
          <a:bodyPr/>
          <a:lstStyle/>
          <a:p>
            <a:r>
              <a:rPr lang="en-US" sz="8000" b="1">
                <a:latin typeface="Times New Roman"/>
                <a:cs typeface="Times New Roman"/>
              </a:rPr>
              <a:t>Ich bin Dominik.</a:t>
            </a:r>
            <a:r>
              <a:rPr lang="en-US" sz="7200"/>
              <a:t> 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61067" y="2079082"/>
            <a:ext cx="7512936" cy="1932839"/>
          </a:xfrm>
        </p:spPr>
        <p:txBody>
          <a:bodyPr>
            <a:normAutofit/>
          </a:bodyPr>
          <a:lstStyle/>
          <a:p>
            <a:pPr algn="ctr"/>
            <a:r>
              <a:rPr lang="en-US" sz="6600" b="1">
                <a:solidFill>
                  <a:schemeClr val="tx1"/>
                </a:solidFill>
                <a:latin typeface="Times New Roman"/>
                <a:cs typeface="Times New Roman"/>
              </a:rPr>
              <a:t>Mein Hobby</a:t>
            </a:r>
            <a:endParaRPr lang="pl-PL" sz="6600">
              <a:solidFill>
                <a:schemeClr val="tx1"/>
              </a:solidFill>
            </a:endParaRPr>
          </a:p>
        </p:txBody>
      </p:sp>
      <p:pic>
        <p:nvPicPr>
          <p:cNvPr id="4" name="Obraz 4" descr="Obraz zawierający urządzenie, zewnętrzne, wiele, lodówka&#10;&#10;Opis wygenerowany przy bardzo wysokim poziomie pewności">
            <a:extLst>
              <a:ext uri="{FF2B5EF4-FFF2-40B4-BE49-F238E27FC236}">
                <a16:creationId xmlns:a16="http://schemas.microsoft.com/office/drawing/2014/main" xmlns="" id="{CBA6E891-CCB0-445B-A2AA-55733637AFB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1726" y="3919580"/>
            <a:ext cx="3795485" cy="2461647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6" name="Obraz 6" descr="Obraz zawierający zabawka, stół, jazda na nartach&#10;&#10;Opis wygenerowany przy bardzo wysokim poziomie pewności">
            <a:extLst>
              <a:ext uri="{FF2B5EF4-FFF2-40B4-BE49-F238E27FC236}">
                <a16:creationId xmlns:a16="http://schemas.microsoft.com/office/drawing/2014/main" xmlns="" id="{76BFB604-4271-4459-841B-C368FA97821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11448" y="3955513"/>
            <a:ext cx="4545390" cy="2430405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25617864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E718129B-B471-4210-BBCF-128B884916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4242383" cy="5675086"/>
          </a:xfrm>
        </p:spPr>
        <p:txBody>
          <a:bodyPr>
            <a:normAutofit/>
          </a:bodyPr>
          <a:lstStyle/>
          <a:p>
            <a:r>
              <a:rPr lang="pl-PL" sz="4400">
                <a:latin typeface="Times New Roman"/>
                <a:cs typeface="Times New Roman"/>
              </a:rPr>
              <a:t>Ich mag Sport. </a:t>
            </a:r>
            <a:r>
              <a:rPr lang="pl-PL" sz="4400">
                <a:latin typeface="Times New Roman"/>
              </a:rPr>
              <a:t/>
            </a:r>
            <a:br>
              <a:rPr lang="pl-PL" sz="4400">
                <a:latin typeface="Times New Roman"/>
              </a:rPr>
            </a:br>
            <a:r>
              <a:rPr lang="pl-PL" sz="4400">
                <a:latin typeface="Times New Roman"/>
              </a:rPr>
              <a:t/>
            </a:r>
            <a:br>
              <a:rPr lang="pl-PL" sz="4400">
                <a:latin typeface="Times New Roman"/>
              </a:rPr>
            </a:br>
            <a:r>
              <a:rPr lang="de" sz="4400">
                <a:latin typeface="Times New Roman"/>
                <a:cs typeface="Times New Roman"/>
              </a:rPr>
              <a:t>Fußball ist mein Lieblingssport.</a:t>
            </a:r>
            <a:r>
              <a:rPr lang="de" sz="4400">
                <a:latin typeface="Times New Roman"/>
              </a:rPr>
              <a:t/>
            </a:r>
            <a:br>
              <a:rPr lang="de" sz="4400">
                <a:latin typeface="Times New Roman"/>
              </a:rPr>
            </a:br>
            <a:r>
              <a:rPr lang="de" sz="4400">
                <a:latin typeface="Times New Roman"/>
              </a:rPr>
              <a:t/>
            </a:r>
            <a:br>
              <a:rPr lang="de" sz="4400">
                <a:latin typeface="Times New Roman"/>
              </a:rPr>
            </a:br>
            <a:r>
              <a:rPr lang="de" sz="4400">
                <a:latin typeface="Times New Roman"/>
                <a:cs typeface="Times New Roman"/>
              </a:rPr>
              <a:t>Ich spiele Fußballgern.  </a:t>
            </a:r>
            <a:r>
              <a:rPr lang="de">
                <a:latin typeface="Times New Roman"/>
              </a:rPr>
              <a:t/>
            </a:r>
            <a:br>
              <a:rPr lang="de">
                <a:latin typeface="Times New Roman"/>
              </a:rPr>
            </a:br>
            <a:endParaRPr lang="de">
              <a:latin typeface="Consolas"/>
            </a:endParaRPr>
          </a:p>
        </p:txBody>
      </p:sp>
      <p:pic>
        <p:nvPicPr>
          <p:cNvPr id="3" name="Obraz 3" descr="Obraz zawierający obiekt, zegar, stół&#10;&#10;Opis wygenerowany przy bardzo wysokim poziomie pewności">
            <a:extLst>
              <a:ext uri="{FF2B5EF4-FFF2-40B4-BE49-F238E27FC236}">
                <a16:creationId xmlns:a16="http://schemas.microsoft.com/office/drawing/2014/main" xmlns="" id="{EF51F19A-6AE2-4170-BAAC-27FE9D4BAE5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11947" y="1256162"/>
            <a:ext cx="4525992" cy="43888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3491623"/>
      </p:ext>
    </p:extLst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5F0A72E7B5A3A34B816705E7913B747C" ma:contentTypeVersion="11" ma:contentTypeDescription="Utwórz nowy dokument." ma:contentTypeScope="" ma:versionID="89f6d4fade2768e58a1ad0438c1263b7">
  <xsd:schema xmlns:xsd="http://www.w3.org/2001/XMLSchema" xmlns:xs="http://www.w3.org/2001/XMLSchema" xmlns:p="http://schemas.microsoft.com/office/2006/metadata/properties" xmlns:ns2="3fc9abe3-ba24-4a0c-b0af-e8438f03d541" targetNamespace="http://schemas.microsoft.com/office/2006/metadata/properties" ma:root="true" ma:fieldsID="5d5ff5ffe86094b090d325f4cb2d1eea" ns2:_="">
    <xsd:import namespace="3fc9abe3-ba24-4a0c-b0af-e8438f03d541"/>
    <xsd:element name="properties">
      <xsd:complexType>
        <xsd:sequence>
          <xsd:element name="documentManagement">
            <xsd:complexType>
              <xsd:all>
                <xsd:element ref="ns2:ReferenceId" minOccurs="0"/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fc9abe3-ba24-4a0c-b0af-e8438f03d541" elementFormDefault="qualified">
    <xsd:import namespace="http://schemas.microsoft.com/office/2006/documentManagement/types"/>
    <xsd:import namespace="http://schemas.microsoft.com/office/infopath/2007/PartnerControls"/>
    <xsd:element name="ReferenceId" ma:index="8" nillable="true" ma:displayName="ReferenceId" ma:indexed="true" ma:internalName="ReferenceId">
      <xsd:simpleType>
        <xsd:restriction base="dms:Text"/>
      </xsd:simpleType>
    </xsd:element>
    <xsd:element name="MediaServiceMetadata" ma:index="9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0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zawartości"/>
        <xsd:element ref="dc:title" minOccurs="0" maxOccurs="1" ma:index="4" ma:displayName="Tytuł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ReferenceId xmlns="3fc9abe3-ba24-4a0c-b0af-e8438f03d541">4b6021b1-1a44-4199-be7b-0f00e616f35c</ReferenceId>
  </documentManagement>
</p:properties>
</file>

<file path=customXml/itemProps1.xml><?xml version="1.0" encoding="utf-8"?>
<ds:datastoreItem xmlns:ds="http://schemas.openxmlformats.org/officeDocument/2006/customXml" ds:itemID="{030AFBA6-EE06-4B3F-AEEF-8391DA5BFFEA}">
  <ds:schemaRefs>
    <ds:schemaRef ds:uri="3fc9abe3-ba24-4a0c-b0af-e8438f03d541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CF07EB26-5114-4257-81A7-D85C81E9C04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3AE1C91-4AF0-45E0-9A14-C8132123BDFE}">
  <ds:schemaRefs>
    <ds:schemaRef ds:uri="http://schemas.microsoft.com/office/2006/metadata/properties"/>
    <ds:schemaRef ds:uri="3fc9abe3-ba24-4a0c-b0af-e8438f03d541"/>
    <ds:schemaRef ds:uri="http://schemas.microsoft.com/office/2006/documentManagement/types"/>
    <ds:schemaRef ds:uri="http://purl.org/dc/terms/"/>
    <ds:schemaRef ds:uri="http://purl.org/dc/elements/1.1/"/>
    <ds:schemaRef ds:uri="http://purl.org/dc/dcmitype/"/>
    <ds:schemaRef ds:uri="http://www.w3.org/XML/1998/namespace"/>
    <ds:schemaRef ds:uri="http://schemas.microsoft.com/office/infopath/2007/PartnerControls"/>
    <ds:schemaRef ds:uri="http://schemas.openxmlformats.org/package/2006/metadata/core-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</Words>
  <Application>Microsoft Office PowerPoint</Application>
  <PresentationFormat>Panoramiczny</PresentationFormat>
  <Paragraphs>3</Paragraphs>
  <Slides>2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</vt:i4>
      </vt:variant>
    </vt:vector>
  </HeadingPairs>
  <TitlesOfParts>
    <vt:vector size="8" baseType="lpstr">
      <vt:lpstr>Arial</vt:lpstr>
      <vt:lpstr>Consolas</vt:lpstr>
      <vt:lpstr>Times New Roman</vt:lpstr>
      <vt:lpstr>Trebuchet MS</vt:lpstr>
      <vt:lpstr>Wingdings 3</vt:lpstr>
      <vt:lpstr>Facet</vt:lpstr>
      <vt:lpstr>Ich bin Dominik. </vt:lpstr>
      <vt:lpstr>Ich mag Sport.   Fußball ist mein Lieblingssport.  Ich spiele Fußballgern.  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/>
  <cp:lastModifiedBy/>
  <cp:revision>1</cp:revision>
  <dcterms:created xsi:type="dcterms:W3CDTF">2019-10-17T21:24:50Z</dcterms:created>
  <dcterms:modified xsi:type="dcterms:W3CDTF">2020-05-24T23:30:01Z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0x0101005F0A72E7B5A3A34B816705E7913B747C</vt:lpwstr>
  </property>
</Properties>
</file>