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4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DB265-CDE8-4A7A-8883-E91D8A5145C3}" v="110" dt="2020-05-22T06:58:20.644"/>
    <p1510:client id="{7AC84FC5-D6B4-431D-8FB5-20A6AEDDBDB2}" v="79" dt="2020-05-08T11:12:26.639"/>
    <p1510:client id="{7BF5457D-4492-43AC-9978-E09611602564}" v="194" dt="2020-05-08T10:42:14.804"/>
    <p1510:client id="{DCFBD739-4057-4DAF-821B-206CF39A3D18}" v="14" dt="2020-05-08T14:08:58.558"/>
    <p1510:client id="{F57651B1-59B2-418C-B804-A2A3FE30DA5F}" v="16" dt="2020-05-08T14:10:44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0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4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95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8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9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27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37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4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3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xmlns="" id="{16F1A1B1-D72D-4219-AE30-3EDB2FD2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3">
            <a:extLst>
              <a:ext uri="{FF2B5EF4-FFF2-40B4-BE49-F238E27FC236}">
                <a16:creationId xmlns:a16="http://schemas.microsoft.com/office/drawing/2014/main" xmlns="" id="{601FE7BE-30C9-47E1-AA23-7FC5DE0C9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9" name="Picture 24">
              <a:extLst>
                <a:ext uri="{FF2B5EF4-FFF2-40B4-BE49-F238E27FC236}">
                  <a16:creationId xmlns:a16="http://schemas.microsoft.com/office/drawing/2014/main" xmlns="" id="{58256DDC-2B46-4CBD-98CD-4843A1D36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AB299BC9-AA13-472C-B2CB-8B1A49F1D1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26">
              <a:extLst>
                <a:ext uri="{FF2B5EF4-FFF2-40B4-BE49-F238E27FC236}">
                  <a16:creationId xmlns:a16="http://schemas.microsoft.com/office/drawing/2014/main" xmlns="" id="{CCEA125A-C8E0-43E9-A034-878F58FA98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BC268254-A470-41D9-884E-9DE377E94B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cs typeface="Calibri Light"/>
              </a:rPr>
              <a:t>   Mein  Hobby                      </a:t>
            </a:r>
          </a:p>
        </p:txBody>
      </p:sp>
      <p:cxnSp>
        <p:nvCxnSpPr>
          <p:cNvPr id="41" name="Straight Connector 29">
            <a:extLst>
              <a:ext uri="{FF2B5EF4-FFF2-40B4-BE49-F238E27FC236}">
                <a16:creationId xmlns:a16="http://schemas.microsoft.com/office/drawing/2014/main" xmlns="" id="{1F510FDE-DE95-4B70-9D1C-7214BFCC3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67385" y="2556932"/>
            <a:ext cx="4673373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pl-PL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 Ich bin Julia </a:t>
            </a:r>
            <a:endParaRPr lang="pl-PL" sz="1800">
              <a:cs typeface="Calibri"/>
            </a:endParaRPr>
          </a:p>
          <a:p>
            <a:pPr marL="0" indent="0">
              <a:buNone/>
            </a:pPr>
            <a:r>
              <a:rPr lang="pl-PL" sz="1800">
                <a:cs typeface="Calibri"/>
              </a:rPr>
              <a:t>Ich mag </a:t>
            </a:r>
            <a:r>
              <a:rPr lang="pl-PL" sz="1800" err="1">
                <a:cs typeface="Calibri"/>
              </a:rPr>
              <a:t>Kleidung</a:t>
            </a:r>
            <a:r>
              <a:rPr lang="pl-PL" sz="1800">
                <a:cs typeface="Calibri"/>
              </a:rPr>
              <a:t> </a:t>
            </a:r>
            <a:r>
              <a:rPr lang="pl-PL" sz="1800" err="1">
                <a:cs typeface="Calibri"/>
              </a:rPr>
              <a:t>und</a:t>
            </a:r>
            <a:r>
              <a:rPr lang="pl-PL" sz="1800">
                <a:cs typeface="Calibri"/>
              </a:rPr>
              <a:t> </a:t>
            </a:r>
            <a:r>
              <a:rPr lang="pl-PL" sz="1800" err="1">
                <a:cs typeface="Calibri"/>
              </a:rPr>
              <a:t>Modedesign</a:t>
            </a:r>
            <a:r>
              <a:rPr lang="pl-PL" sz="180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pl-PL" sz="1800" err="1">
                <a:cs typeface="Calibri"/>
              </a:rPr>
              <a:t>und</a:t>
            </a:r>
            <a:r>
              <a:rPr lang="pl-PL" sz="1800">
                <a:cs typeface="Calibri"/>
              </a:rPr>
              <a:t> ich </a:t>
            </a:r>
            <a:r>
              <a:rPr lang="pl-PL" sz="1800" err="1">
                <a:cs typeface="Calibri"/>
              </a:rPr>
              <a:t>laufe</a:t>
            </a:r>
            <a:r>
              <a:rPr lang="pl-PL" sz="1800">
                <a:cs typeface="Calibri"/>
              </a:rPr>
              <a:t> gren.</a:t>
            </a:r>
            <a:endParaRPr lang="pl-PL"/>
          </a:p>
          <a:p>
            <a:pPr marL="0" indent="0">
              <a:buNone/>
            </a:pPr>
            <a:endParaRPr lang="pl-PL" sz="1800">
              <a:cs typeface="Calibri"/>
            </a:endParaRPr>
          </a:p>
        </p:txBody>
      </p:sp>
      <p:pic>
        <p:nvPicPr>
          <p:cNvPr id="8" name="Obraz 9" descr="Obraz zawierający zewnętrzne, trawa, kobieta, woda&#10;&#10;Opis wygenerowany przy bardzo wysokim poziomie pewności">
            <a:extLst>
              <a:ext uri="{FF2B5EF4-FFF2-40B4-BE49-F238E27FC236}">
                <a16:creationId xmlns:a16="http://schemas.microsoft.com/office/drawing/2014/main" xmlns="" id="{8DEE0FB7-2204-4E3F-A6EF-484C785E4C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5" r="14495" b="2"/>
          <a:stretch/>
        </p:blipFill>
        <p:spPr>
          <a:xfrm>
            <a:off x="6312185" y="1283533"/>
            <a:ext cx="2254829" cy="2071649"/>
          </a:xfrm>
          <a:prstGeom prst="rect">
            <a:avLst/>
          </a:prstGeom>
        </p:spPr>
      </p:pic>
      <p:pic>
        <p:nvPicPr>
          <p:cNvPr id="4" name="Obraz 4" descr="Obraz zawierający stacjonarne, osoba, wewnątrz, ołówek&#10;&#10;Opis wygenerowany przy bardzo wysokim poziomie pewności">
            <a:extLst>
              <a:ext uri="{FF2B5EF4-FFF2-40B4-BE49-F238E27FC236}">
                <a16:creationId xmlns:a16="http://schemas.microsoft.com/office/drawing/2014/main" xmlns="" id="{E67AF2FC-104B-431A-8F4A-59AAD91C73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13" r="1048" b="3"/>
          <a:stretch/>
        </p:blipFill>
        <p:spPr>
          <a:xfrm>
            <a:off x="6312311" y="3612699"/>
            <a:ext cx="2254703" cy="192706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Obraz 17" descr="Obraz zawierający sukienka&#10;&#10;Opis wygenerowany przy bardzo wysokim poziomie pewności">
            <a:extLst>
              <a:ext uri="{FF2B5EF4-FFF2-40B4-BE49-F238E27FC236}">
                <a16:creationId xmlns:a16="http://schemas.microsoft.com/office/drawing/2014/main" xmlns="" id="{A28570A9-330C-4B69-8E0A-683BC8470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39" r="9442" b="2"/>
          <a:stretch/>
        </p:blipFill>
        <p:spPr>
          <a:xfrm>
            <a:off x="8724859" y="1667601"/>
            <a:ext cx="2254829" cy="3548873"/>
          </a:xfrm>
          <a:prstGeom prst="rect">
            <a:avLst/>
          </a:prstGeom>
        </p:spPr>
      </p:pic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63855581-13A1-4CFF-A48E-EF88F5D64521}"/>
              </a:ext>
            </a:extLst>
          </p:cNvPr>
          <p:cNvSpPr txBox="1"/>
          <p:nvPr/>
        </p:nvSpPr>
        <p:spPr>
          <a:xfrm>
            <a:off x="4724400" y="3200400"/>
            <a:ext cx="9604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682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fc9abe3-ba24-4a0c-b0af-e8438f03d541">93144e3d-23cc-4e37-ae11-7962907da117</ReferenceI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0A72E7B5A3A34B816705E7913B747C" ma:contentTypeVersion="11" ma:contentTypeDescription="Utwórz nowy dokument." ma:contentTypeScope="" ma:versionID="89f6d4fade2768e58a1ad0438c1263b7">
  <xsd:schema xmlns:xsd="http://www.w3.org/2001/XMLSchema" xmlns:xs="http://www.w3.org/2001/XMLSchema" xmlns:p="http://schemas.microsoft.com/office/2006/metadata/properties" xmlns:ns2="3fc9abe3-ba24-4a0c-b0af-e8438f03d541" targetNamespace="http://schemas.microsoft.com/office/2006/metadata/properties" ma:root="true" ma:fieldsID="5d5ff5ffe86094b090d325f4cb2d1eea" ns2:_="">
    <xsd:import namespace="3fc9abe3-ba24-4a0c-b0af-e8438f03d54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9abe3-ba24-4a0c-b0af-e8438f03d54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9E6789-88B4-4919-BE80-8FC4197123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A121E0-8E3B-49E7-9D69-50639E068BAE}">
  <ds:schemaRefs>
    <ds:schemaRef ds:uri="http://schemas.microsoft.com/office/2006/metadata/properties"/>
    <ds:schemaRef ds:uri="http://www.w3.org/XML/1998/namespace"/>
    <ds:schemaRef ds:uri="http://purl.org/dc/dcmitype/"/>
    <ds:schemaRef ds:uri="3fc9abe3-ba24-4a0c-b0af-e8438f03d54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D549F1A-8D79-44DA-84C7-87EEF93EB8C9}">
  <ds:schemaRefs>
    <ds:schemaRef ds:uri="3fc9abe3-ba24-4a0c-b0af-e8438f03d5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Organic</vt:lpstr>
      <vt:lpstr>   Mein  Hobby                     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</cp:revision>
  <dcterms:created xsi:type="dcterms:W3CDTF">2019-10-17T21:24:50Z</dcterms:created>
  <dcterms:modified xsi:type="dcterms:W3CDTF">2020-05-24T23:15:51Z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0x0101005F0A72E7B5A3A34B816705E7913B747C</vt:lpwstr>
  </property>
</Properties>
</file>