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6ED004-1D36-4700-8A04-513EA11B1258}" v="241" dt="2020-05-08T13:57:44.048"/>
    <p1510:client id="{6E4DB139-18E9-4D3F-A60D-3FF629585F35}" v="23" dt="2020-05-28T15:06:48.559"/>
    <p1510:client id="{E23D7B17-C6C8-49A7-A038-F1A793042696}" v="55" dt="2020-05-08T18:19:17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-80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BE480-4563-40EB-A533-A935104F8615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23CB-344B-4EAE-B8ED-126B84A098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32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423CB-344B-4EAE-B8ED-126B84A0983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13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9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5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8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0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9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8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0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2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AF144-B323-4B10-AA53-9A0342D7979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9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189" y="299812"/>
            <a:ext cx="3200400" cy="892355"/>
          </a:xfrm>
        </p:spPr>
        <p:txBody>
          <a:bodyPr>
            <a:normAutofit/>
          </a:bodyPr>
          <a:lstStyle/>
          <a:p>
            <a:pPr algn="l"/>
            <a:r>
              <a:rPr lang="pl-PL" sz="4800" b="1" dirty="0">
                <a:cs typeface="Calibri Light"/>
              </a:rPr>
              <a:t>M</a:t>
            </a:r>
            <a:r>
              <a:rPr lang="en-US" sz="4800" b="1" dirty="0" err="1" smtClean="0">
                <a:cs typeface="Calibri Light"/>
              </a:rPr>
              <a:t>ein</a:t>
            </a:r>
            <a:r>
              <a:rPr lang="en-US" sz="4800" b="1" dirty="0" smtClean="0">
                <a:cs typeface="Calibri Light"/>
              </a:rPr>
              <a:t> </a:t>
            </a:r>
            <a:r>
              <a:rPr lang="en-US" sz="4800" b="1" dirty="0">
                <a:cs typeface="Calibri Light"/>
              </a:rPr>
              <a:t>Hobby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181" y="1361730"/>
            <a:ext cx="3200400" cy="355146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800" dirty="0" err="1">
                <a:ea typeface="+mn-lt"/>
                <a:cs typeface="+mn-lt"/>
              </a:rPr>
              <a:t>Ich</a:t>
            </a:r>
            <a:r>
              <a:rPr lang="en-US" sz="2800" dirty="0">
                <a:ea typeface="+mn-lt"/>
                <a:cs typeface="+mn-lt"/>
              </a:rPr>
              <a:t> bin </a:t>
            </a:r>
            <a:r>
              <a:rPr lang="en-US" sz="2800" b="1" dirty="0">
                <a:ea typeface="+mn-lt"/>
                <a:cs typeface="+mn-lt"/>
              </a:rPr>
              <a:t>Karolina</a:t>
            </a:r>
            <a:r>
              <a:rPr lang="pl-PL" sz="2800" dirty="0" smtClean="0">
                <a:ea typeface="+mn-lt"/>
                <a:cs typeface="+mn-lt"/>
              </a:rPr>
              <a:t>.</a:t>
            </a:r>
            <a:endParaRPr lang="pl-PL" sz="2800" dirty="0">
              <a:ea typeface="+mn-lt"/>
              <a:cs typeface="+mn-lt"/>
            </a:endParaRPr>
          </a:p>
          <a:p>
            <a:pPr algn="l"/>
            <a:endParaRPr lang="pl-PL" sz="1800" dirty="0">
              <a:ea typeface="+mn-lt"/>
              <a:cs typeface="+mn-lt"/>
            </a:endParaRPr>
          </a:p>
          <a:p>
            <a:pPr algn="l"/>
            <a:r>
              <a:rPr lang="en-US" sz="2800" dirty="0" err="1" smtClean="0">
                <a:ea typeface="+mn-lt"/>
                <a:cs typeface="+mn-lt"/>
              </a:rPr>
              <a:t>Ich</a:t>
            </a:r>
            <a:r>
              <a:rPr lang="en-US" sz="2800" dirty="0" smtClean="0">
                <a:ea typeface="+mn-lt"/>
                <a:cs typeface="+mn-lt"/>
              </a:rPr>
              <a:t> </a:t>
            </a:r>
            <a:r>
              <a:rPr lang="en-US" sz="2800" dirty="0">
                <a:ea typeface="+mn-lt"/>
                <a:cs typeface="+mn-lt"/>
              </a:rPr>
              <a:t>mag </a:t>
            </a:r>
            <a:r>
              <a:rPr lang="en-US" sz="2800" dirty="0" err="1">
                <a:ea typeface="+mn-lt"/>
                <a:cs typeface="+mn-lt"/>
              </a:rPr>
              <a:t>Akrobatik</a:t>
            </a:r>
            <a:r>
              <a:rPr lang="en-US" sz="2800" dirty="0">
                <a:ea typeface="+mn-lt"/>
                <a:cs typeface="+mn-lt"/>
              </a:rPr>
              <a:t>. Das </a:t>
            </a:r>
            <a:r>
              <a:rPr lang="en-US" sz="2800" dirty="0" err="1">
                <a:ea typeface="+mn-lt"/>
                <a:cs typeface="+mn-lt"/>
              </a:rPr>
              <a:t>ist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smtClean="0">
                <a:ea typeface="+mn-lt"/>
                <a:cs typeface="+mn-lt"/>
              </a:rPr>
              <a:t>cool</a:t>
            </a:r>
            <a:r>
              <a:rPr lang="pl-PL" sz="2800" dirty="0" smtClean="0">
                <a:ea typeface="+mn-lt"/>
                <a:cs typeface="+mn-lt"/>
              </a:rPr>
              <a:t>.</a:t>
            </a:r>
            <a:endParaRPr lang="pl-PL" sz="2800" dirty="0">
              <a:ea typeface="+mn-lt"/>
              <a:cs typeface="+mn-lt"/>
            </a:endParaRPr>
          </a:p>
          <a:p>
            <a:pPr algn="l"/>
            <a:r>
              <a:rPr lang="en-US" sz="2800" dirty="0" err="1">
                <a:ea typeface="+mn-lt"/>
                <a:cs typeface="+mn-lt"/>
              </a:rPr>
              <a:t>Ich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höre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Musik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gern</a:t>
            </a:r>
            <a:r>
              <a:rPr lang="en-US" sz="2800" dirty="0">
                <a:ea typeface="+mn-lt"/>
                <a:cs typeface="+mn-lt"/>
              </a:rPr>
              <a:t> und </a:t>
            </a:r>
            <a:r>
              <a:rPr lang="en-US" sz="2800" dirty="0" err="1">
                <a:ea typeface="+mn-lt"/>
                <a:cs typeface="+mn-lt"/>
              </a:rPr>
              <a:t>spiele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 smtClean="0">
                <a:ea typeface="+mn-lt"/>
                <a:cs typeface="+mn-lt"/>
              </a:rPr>
              <a:t>Klevier</a:t>
            </a:r>
            <a:r>
              <a:rPr lang="pl-PL" sz="2800" dirty="0" smtClean="0">
                <a:ea typeface="+mn-lt"/>
                <a:cs typeface="+mn-lt"/>
              </a:rPr>
              <a:t>.</a:t>
            </a:r>
            <a:endParaRPr lang="en-US" sz="2800" dirty="0">
              <a:ea typeface="+mn-lt"/>
              <a:cs typeface="+mn-lt"/>
            </a:endParaRPr>
          </a:p>
          <a:p>
            <a:pPr algn="l"/>
            <a:r>
              <a:rPr lang="en-US" sz="2800" dirty="0" err="1">
                <a:ea typeface="+mn-lt"/>
                <a:cs typeface="+mn-lt"/>
              </a:rPr>
              <a:t>Ich</a:t>
            </a:r>
            <a:r>
              <a:rPr lang="en-US" sz="2800" dirty="0">
                <a:ea typeface="+mn-lt"/>
                <a:cs typeface="+mn-lt"/>
              </a:rPr>
              <a:t> mag Volleyball .</a:t>
            </a:r>
          </a:p>
          <a:p>
            <a:pPr algn="l"/>
            <a:endParaRPr lang="en-US" sz="2800" dirty="0">
              <a:ea typeface="+mn-lt"/>
              <a:cs typeface="+mn-lt"/>
            </a:endParaRPr>
          </a:p>
        </p:txBody>
      </p:sp>
      <p:pic>
        <p:nvPicPr>
          <p:cNvPr id="6" name="Obraz 6" descr="Obraz zawierający osoba, sport, gimnastyka, pływanie&#10;&#10;Opis wygenerowany przy bardzo wysokim poziomie pewności">
            <a:extLst>
              <a:ext uri="{FF2B5EF4-FFF2-40B4-BE49-F238E27FC236}">
                <a16:creationId xmlns="" xmlns:a16="http://schemas.microsoft.com/office/drawing/2014/main" id="{83622753-FD2F-4816-862B-93C290CE5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874" y="321733"/>
            <a:ext cx="1740869" cy="1740869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B0636F63-16E1-4535-9337-D718478AC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867" y="2392263"/>
            <a:ext cx="1977164" cy="2034673"/>
          </a:xfrm>
          <a:prstGeom prst="rect">
            <a:avLst/>
          </a:prstGeom>
        </p:spPr>
      </p:pic>
      <p:pic>
        <p:nvPicPr>
          <p:cNvPr id="12" name="Obraz 12" descr="Obraz zawierający tekst, rysunek&#10;&#10;Opis wygenerowany przy bardzo wysokim poziomie pewności">
            <a:extLst>
              <a:ext uri="{FF2B5EF4-FFF2-40B4-BE49-F238E27FC236}">
                <a16:creationId xmlns="" xmlns:a16="http://schemas.microsoft.com/office/drawing/2014/main" id="{C5371F30-FEB2-4225-BBCB-0F414BE42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867" y="4558989"/>
            <a:ext cx="2207378" cy="2207378"/>
          </a:xfrm>
          <a:prstGeom prst="rect">
            <a:avLst/>
          </a:prstGeom>
        </p:spPr>
      </p:pic>
      <p:pic>
        <p:nvPicPr>
          <p:cNvPr id="8" name="Obraz 8" descr="Obraz zawierający osoba, zewnętrzne, młode, kobieta&#10;&#10;Opis wygenerowany przy bardzo wysokim poziomie pewności">
            <a:extLst>
              <a:ext uri="{FF2B5EF4-FFF2-40B4-BE49-F238E27FC236}">
                <a16:creationId xmlns="" xmlns:a16="http://schemas.microsoft.com/office/drawing/2014/main" id="{CE6452B2-0EA9-4772-A606-0F2BF4583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077" y="3304"/>
            <a:ext cx="2013864" cy="348627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DC034BB4-8B50-4484-85C4-0CE4699284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81B200F7-B57A-4824-BB91-B6624450A5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1902062F-7F47-41E5-8574-2D1492D58E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FA92245C-961F-47D5-9691-272D28692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10" descr="Obraz zawierający osoba, muzyka, pianino, wewnątrz&#10;&#10;Opis wygenerowany przy bardzo wysokim poziomie pewności">
            <a:extLst>
              <a:ext uri="{FF2B5EF4-FFF2-40B4-BE49-F238E27FC236}">
                <a16:creationId xmlns="" xmlns:a16="http://schemas.microsoft.com/office/drawing/2014/main" id="{78F189CF-F882-4F24-98DA-1E0FD5CF3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4925" y="3847013"/>
            <a:ext cx="3745281" cy="2509338"/>
          </a:xfrm>
          <a:prstGeom prst="rect">
            <a:avLst/>
          </a:prstGeom>
        </p:spPr>
      </p:pic>
      <p:pic>
        <p:nvPicPr>
          <p:cNvPr id="14" name="Obraz 15" descr="Obraz zawierający zewnętrzne, zachód słońca, stojące, mężczyzna&#10;&#10;Opis wygenerowany przy bardzo wysokim poziomie pewności">
            <a:extLst>
              <a:ext uri="{FF2B5EF4-FFF2-40B4-BE49-F238E27FC236}">
                <a16:creationId xmlns="" xmlns:a16="http://schemas.microsoft.com/office/drawing/2014/main" id="{DF8384F2-7873-4537-BE85-2A05155360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8891" y="517136"/>
            <a:ext cx="2790106" cy="268946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21041" y="4708571"/>
            <a:ext cx="4517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0070C0"/>
                </a:solidFill>
              </a:rPr>
              <a:t>Ich koche auch gern mit Freundinnen. Schau mal </a:t>
            </a:r>
            <a:r>
              <a:rPr lang="de-DE" sz="2800" dirty="0" smtClean="0">
                <a:solidFill>
                  <a:srgbClr val="0070C0"/>
                </a:solidFill>
              </a:rPr>
              <a:t>an</a:t>
            </a:r>
            <a:r>
              <a:rPr lang="pl-PL" sz="2800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endParaRPr lang="pl-PL" sz="2800" dirty="0">
              <a:solidFill>
                <a:srgbClr val="0070C0"/>
              </a:solidFill>
            </a:endParaRPr>
          </a:p>
          <a:p>
            <a:pPr algn="ctr"/>
            <a:r>
              <a:rPr lang="pl-PL" sz="2800">
                <a:solidFill>
                  <a:srgbClr val="0070C0"/>
                </a:solidFill>
              </a:rPr>
              <a:t>https://youtu.be/XOqRA716IJU</a:t>
            </a:r>
            <a:endParaRPr lang="pl-PL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8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0A72E7B5A3A34B816705E7913B747C" ma:contentTypeVersion="11" ma:contentTypeDescription="Utwórz nowy dokument." ma:contentTypeScope="" ma:versionID="89f6d4fade2768e58a1ad0438c1263b7">
  <xsd:schema xmlns:xsd="http://www.w3.org/2001/XMLSchema" xmlns:xs="http://www.w3.org/2001/XMLSchema" xmlns:p="http://schemas.microsoft.com/office/2006/metadata/properties" xmlns:ns2="3fc9abe3-ba24-4a0c-b0af-e8438f03d541" targetNamespace="http://schemas.microsoft.com/office/2006/metadata/properties" ma:root="true" ma:fieldsID="5d5ff5ffe86094b090d325f4cb2d1eea" ns2:_="">
    <xsd:import namespace="3fc9abe3-ba24-4a0c-b0af-e8438f03d541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9abe3-ba24-4a0c-b0af-e8438f03d54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3fc9abe3-ba24-4a0c-b0af-e8438f03d541">c1f84c47-3605-4bc2-a184-2af3d74d9883</ReferenceI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D6DD2C-9D11-445C-9E17-FC4D3F844E51}">
  <ds:schemaRefs>
    <ds:schemaRef ds:uri="3fc9abe3-ba24-4a0c-b0af-e8438f03d5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5F7F4EA-E89C-43EB-AF6A-082AD73DA947}">
  <ds:schemaRefs>
    <ds:schemaRef ds:uri="3fc9abe3-ba24-4a0c-b0af-e8438f03d541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6058C71-9E26-474E-B638-4A5C7320EB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Niestandardowy</PresentationFormat>
  <Paragraphs>10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Office Theme</vt:lpstr>
      <vt:lpstr>Mein Hobby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</dc:title>
  <dc:creator/>
  <cp:lastModifiedBy/>
  <cp:revision>1</cp:revision>
  <dcterms:created xsi:type="dcterms:W3CDTF">2019-10-17T21:24:50Z</dcterms:created>
  <dcterms:modified xsi:type="dcterms:W3CDTF">2020-05-31T12:54:54Z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0x0101005F0A72E7B5A3A34B816705E7913B747C</vt:lpwstr>
  </property>
</Properties>
</file>