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F2C8F-0356-E176-AB9A-AF09F9F58337}" v="309" dt="2020-05-22T14:41:11.553"/>
    <p1510:client id="{D131C945-EFCB-06A8-45B7-488DAC2F1FA0}" v="1" dt="2020-05-22T14:49:46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6A 11" userId="S::6a11@radgoszczsp.onmicrosoft.com::9cb4e184-714a-4b73-9a12-049348364371" providerId="AD" clId="Web-{19CF2C8F-0356-E176-AB9A-AF09F9F58337}"/>
    <pc:docChg chg="addSld modSld">
      <pc:chgData name="6A 11" userId="S::6a11@radgoszczsp.onmicrosoft.com::9cb4e184-714a-4b73-9a12-049348364371" providerId="AD" clId="Web-{19CF2C8F-0356-E176-AB9A-AF09F9F58337}" dt="2020-05-22T14:41:11.553" v="305"/>
      <pc:docMkLst>
        <pc:docMk/>
      </pc:docMkLst>
      <pc:sldChg chg="addSp delSp modSp mod modTransition setBg modClrScheme setClrOvrMap chgLayout">
        <pc:chgData name="6A 11" userId="S::6a11@radgoszczsp.onmicrosoft.com::9cb4e184-714a-4b73-9a12-049348364371" providerId="AD" clId="Web-{19CF2C8F-0356-E176-AB9A-AF09F9F58337}" dt="2020-05-22T14:41:06.396" v="303"/>
        <pc:sldMkLst>
          <pc:docMk/>
          <pc:sldMk cId="650317164" sldId="256"/>
        </pc:sldMkLst>
        <pc:spChg chg="mod ord">
          <ac:chgData name="6A 11" userId="S::6a11@radgoszczsp.onmicrosoft.com::9cb4e184-714a-4b73-9a12-049348364371" providerId="AD" clId="Web-{19CF2C8F-0356-E176-AB9A-AF09F9F58337}" dt="2020-05-22T14:13:45.429" v="34"/>
          <ac:spMkLst>
            <pc:docMk/>
            <pc:sldMk cId="650317164" sldId="256"/>
            <ac:spMk id="2" creationId="{00000000-0000-0000-0000-000000000000}"/>
          </ac:spMkLst>
        </pc:spChg>
        <pc:spChg chg="del">
          <ac:chgData name="6A 11" userId="S::6a11@radgoszczsp.onmicrosoft.com::9cb4e184-714a-4b73-9a12-049348364371" providerId="AD" clId="Web-{19CF2C8F-0356-E176-AB9A-AF09F9F58337}" dt="2020-05-22T14:12:09.712" v="0"/>
          <ac:spMkLst>
            <pc:docMk/>
            <pc:sldMk cId="650317164" sldId="256"/>
            <ac:spMk id="3" creationId="{00000000-0000-0000-0000-000000000000}"/>
          </ac:spMkLst>
        </pc:spChg>
        <pc:spChg chg="add mod ord">
          <ac:chgData name="6A 11" userId="S::6a11@radgoszczsp.onmicrosoft.com::9cb4e184-714a-4b73-9a12-049348364371" providerId="AD" clId="Web-{19CF2C8F-0356-E176-AB9A-AF09F9F58337}" dt="2020-05-22T14:14:15.257" v="51" actId="20577"/>
          <ac:spMkLst>
            <pc:docMk/>
            <pc:sldMk cId="650317164" sldId="256"/>
            <ac:spMk id="4" creationId="{D2130B6C-C0FD-4172-9D0A-DDADFA972711}"/>
          </ac:spMkLst>
        </pc:spChg>
        <pc:spChg chg="add">
          <ac:chgData name="6A 11" userId="S::6a11@radgoszczsp.onmicrosoft.com::9cb4e184-714a-4b73-9a12-049348364371" providerId="AD" clId="Web-{19CF2C8F-0356-E176-AB9A-AF09F9F58337}" dt="2020-05-22T14:13:45.429" v="34"/>
          <ac:spMkLst>
            <pc:docMk/>
            <pc:sldMk cId="650317164" sldId="256"/>
            <ac:spMk id="6" creationId="{2A8AA5BC-4F7A-4226-8F99-6D824B226A97}"/>
          </ac:spMkLst>
        </pc:spChg>
        <pc:spChg chg="add">
          <ac:chgData name="6A 11" userId="S::6a11@radgoszczsp.onmicrosoft.com::9cb4e184-714a-4b73-9a12-049348364371" providerId="AD" clId="Web-{19CF2C8F-0356-E176-AB9A-AF09F9F58337}" dt="2020-05-22T14:13:45.429" v="34"/>
          <ac:spMkLst>
            <pc:docMk/>
            <pc:sldMk cId="650317164" sldId="256"/>
            <ac:spMk id="7" creationId="{3E5445C6-DD42-4979-86FF-03730E8C6DB0}"/>
          </ac:spMkLst>
        </pc:spChg>
        <pc:spChg chg="add del">
          <ac:chgData name="6A 11" userId="S::6a11@radgoszczsp.onmicrosoft.com::9cb4e184-714a-4b73-9a12-049348364371" providerId="AD" clId="Web-{19CF2C8F-0356-E176-AB9A-AF09F9F58337}" dt="2020-05-22T14:13:45.414" v="33"/>
          <ac:spMkLst>
            <pc:docMk/>
            <pc:sldMk cId="650317164" sldId="256"/>
            <ac:spMk id="9" creationId="{3EDD119B-6BFA-4C3F-90CE-97DAFD604ECC}"/>
          </ac:spMkLst>
        </pc:spChg>
        <pc:cxnChg chg="add del">
          <ac:chgData name="6A 11" userId="S::6a11@radgoszczsp.onmicrosoft.com::9cb4e184-714a-4b73-9a12-049348364371" providerId="AD" clId="Web-{19CF2C8F-0356-E176-AB9A-AF09F9F58337}" dt="2020-05-22T14:13:45.414" v="33"/>
          <ac:cxnSpMkLst>
            <pc:docMk/>
            <pc:sldMk cId="650317164" sldId="256"/>
            <ac:cxnSpMk id="11" creationId="{DC1572D0-F0FD-4D84-8F82-DC59140EB9BB}"/>
          </ac:cxnSpMkLst>
        </pc:cxnChg>
        <pc:cxnChg chg="add">
          <ac:chgData name="6A 11" userId="S::6a11@radgoszczsp.onmicrosoft.com::9cb4e184-714a-4b73-9a12-049348364371" providerId="AD" clId="Web-{19CF2C8F-0356-E176-AB9A-AF09F9F58337}" dt="2020-05-22T14:13:45.429" v="34"/>
          <ac:cxnSpMkLst>
            <pc:docMk/>
            <pc:sldMk cId="650317164" sldId="256"/>
            <ac:cxnSpMk id="13" creationId="{45000665-DFC7-417E-8FD7-516A0F15C975}"/>
          </ac:cxnSpMkLst>
        </pc:cxnChg>
      </pc:sldChg>
      <pc:sldChg chg="addSp delSp modSp new mod modTransition setBg modClrScheme setClrOvrMap delDesignElem chgLayout">
        <pc:chgData name="6A 11" userId="S::6a11@radgoszczsp.onmicrosoft.com::9cb4e184-714a-4b73-9a12-049348364371" providerId="AD" clId="Web-{19CF2C8F-0356-E176-AB9A-AF09F9F58337}" dt="2020-05-22T14:41:09.662" v="304"/>
        <pc:sldMkLst>
          <pc:docMk/>
          <pc:sldMk cId="3892248515" sldId="257"/>
        </pc:sldMkLst>
        <pc:spChg chg="mod ord">
          <ac:chgData name="6A 11" userId="S::6a11@radgoszczsp.onmicrosoft.com::9cb4e184-714a-4b73-9a12-049348364371" providerId="AD" clId="Web-{19CF2C8F-0356-E176-AB9A-AF09F9F58337}" dt="2020-05-22T14:37:53.492" v="285"/>
          <ac:spMkLst>
            <pc:docMk/>
            <pc:sldMk cId="3892248515" sldId="257"/>
            <ac:spMk id="2" creationId="{F77D2A43-70FB-40B4-9E74-D689BA4016B1}"/>
          </ac:spMkLst>
        </pc:spChg>
        <pc:spChg chg="add mod ord">
          <ac:chgData name="6A 11" userId="S::6a11@radgoszczsp.onmicrosoft.com::9cb4e184-714a-4b73-9a12-049348364371" providerId="AD" clId="Web-{19CF2C8F-0356-E176-AB9A-AF09F9F58337}" dt="2020-05-22T14:37:53.492" v="285"/>
          <ac:spMkLst>
            <pc:docMk/>
            <pc:sldMk cId="3892248515" sldId="257"/>
            <ac:spMk id="3" creationId="{56E15FCE-ABB1-4038-A468-620E22EA3479}"/>
          </ac:spMkLst>
        </pc:spChg>
        <pc:spChg chg="add del mod ord">
          <ac:chgData name="6A 11" userId="S::6a11@radgoszczsp.onmicrosoft.com::9cb4e184-714a-4b73-9a12-049348364371" providerId="AD" clId="Web-{19CF2C8F-0356-E176-AB9A-AF09F9F58337}" dt="2020-05-22T14:16:21.396" v="56"/>
          <ac:spMkLst>
            <pc:docMk/>
            <pc:sldMk cId="3892248515" sldId="257"/>
            <ac:spMk id="4" creationId="{82C93DAB-9723-4993-8900-611A77CDE475}"/>
          </ac:spMkLst>
        </pc:spChg>
        <pc:spChg chg="add del">
          <ac:chgData name="6A 11" userId="S::6a11@radgoszczsp.onmicrosoft.com::9cb4e184-714a-4b73-9a12-049348364371" providerId="AD" clId="Web-{19CF2C8F-0356-E176-AB9A-AF09F9F58337}" dt="2020-05-22T14:14:47.226" v="55"/>
          <ac:spMkLst>
            <pc:docMk/>
            <pc:sldMk cId="3892248515" sldId="257"/>
            <ac:spMk id="7" creationId="{6F9EB9F2-07E2-4D64-BBD8-BB5B217F1218}"/>
          </ac:spMkLst>
        </pc:spChg>
        <pc:spChg chg="add">
          <ac:chgData name="6A 11" userId="S::6a11@radgoszczsp.onmicrosoft.com::9cb4e184-714a-4b73-9a12-049348364371" providerId="AD" clId="Web-{19CF2C8F-0356-E176-AB9A-AF09F9F58337}" dt="2020-05-22T14:37:53.492" v="285"/>
          <ac:spMkLst>
            <pc:docMk/>
            <pc:sldMk cId="3892248515" sldId="257"/>
            <ac:spMk id="14" creationId="{0EFD753D-6A49-46DD-9E82-AA6E2C62B461}"/>
          </ac:spMkLst>
        </pc:spChg>
        <pc:spChg chg="add">
          <ac:chgData name="6A 11" userId="S::6a11@radgoszczsp.onmicrosoft.com::9cb4e184-714a-4b73-9a12-049348364371" providerId="AD" clId="Web-{19CF2C8F-0356-E176-AB9A-AF09F9F58337}" dt="2020-05-22T14:37:53.492" v="285"/>
          <ac:spMkLst>
            <pc:docMk/>
            <pc:sldMk cId="3892248515" sldId="257"/>
            <ac:spMk id="15" creationId="{138A5824-1F4A-4EE7-BC13-5BB48FC0809B}"/>
          </ac:spMkLst>
        </pc:spChg>
        <pc:spChg chg="add del">
          <ac:chgData name="6A 11" userId="S::6a11@radgoszczsp.onmicrosoft.com::9cb4e184-714a-4b73-9a12-049348364371" providerId="AD" clId="Web-{19CF2C8F-0356-E176-AB9A-AF09F9F58337}" dt="2020-05-22T14:37:53.492" v="284"/>
          <ac:spMkLst>
            <pc:docMk/>
            <pc:sldMk cId="3892248515" sldId="257"/>
            <ac:spMk id="17" creationId="{07977D39-626F-40D7-B00F-16E02602DD5A}"/>
          </ac:spMkLst>
        </pc:spChg>
        <pc:spChg chg="add del">
          <ac:chgData name="6A 11" userId="S::6a11@radgoszczsp.onmicrosoft.com::9cb4e184-714a-4b73-9a12-049348364371" providerId="AD" clId="Web-{19CF2C8F-0356-E176-AB9A-AF09F9F58337}" dt="2020-05-22T14:37:53.492" v="284"/>
          <ac:spMkLst>
            <pc:docMk/>
            <pc:sldMk cId="3892248515" sldId="257"/>
            <ac:spMk id="19" creationId="{B905CDE4-B751-4B3E-B625-6E59F8903414}"/>
          </ac:spMkLst>
        </pc:spChg>
        <pc:spChg chg="add del">
          <ac:chgData name="6A 11" userId="S::6a11@radgoszczsp.onmicrosoft.com::9cb4e184-714a-4b73-9a12-049348364371" providerId="AD" clId="Web-{19CF2C8F-0356-E176-AB9A-AF09F9F58337}" dt="2020-05-22T14:37:53.492" v="284"/>
          <ac:spMkLst>
            <pc:docMk/>
            <pc:sldMk cId="3892248515" sldId="257"/>
            <ac:spMk id="21" creationId="{08108C16-F4C0-44AA-999D-17BD39219B24}"/>
          </ac:spMkLst>
        </pc:spChg>
        <pc:spChg chg="add del">
          <ac:chgData name="6A 11" userId="S::6a11@radgoszczsp.onmicrosoft.com::9cb4e184-714a-4b73-9a12-049348364371" providerId="AD" clId="Web-{19CF2C8F-0356-E176-AB9A-AF09F9F58337}" dt="2020-05-22T14:37:53.492" v="284"/>
          <ac:spMkLst>
            <pc:docMk/>
            <pc:sldMk cId="3892248515" sldId="257"/>
            <ac:spMk id="23" creationId="{CDC29AC1-2821-4FCC-B597-88DAF39C36FE}"/>
          </ac:spMkLst>
        </pc:spChg>
        <pc:spChg chg="add del">
          <ac:chgData name="6A 11" userId="S::6a11@radgoszczsp.onmicrosoft.com::9cb4e184-714a-4b73-9a12-049348364371" providerId="AD" clId="Web-{19CF2C8F-0356-E176-AB9A-AF09F9F58337}" dt="2020-05-22T14:37:53.492" v="284"/>
          <ac:spMkLst>
            <pc:docMk/>
            <pc:sldMk cId="3892248515" sldId="257"/>
            <ac:spMk id="25" creationId="{C8F10CB3-3B5E-4C7A-98CF-B87454DDFA39}"/>
          </ac:spMkLst>
        </pc:spChg>
        <pc:picChg chg="add mod ord">
          <ac:chgData name="6A 11" userId="S::6a11@radgoszczsp.onmicrosoft.com::9cb4e184-714a-4b73-9a12-049348364371" providerId="AD" clId="Web-{19CF2C8F-0356-E176-AB9A-AF09F9F58337}" dt="2020-05-22T14:37:53.492" v="285"/>
          <ac:picMkLst>
            <pc:docMk/>
            <pc:sldMk cId="3892248515" sldId="257"/>
            <ac:picMk id="5" creationId="{D122ABEE-5D94-4349-A48A-6114E5110094}"/>
          </ac:picMkLst>
        </pc:picChg>
        <pc:picChg chg="add mod ord">
          <ac:chgData name="6A 11" userId="S::6a11@radgoszczsp.onmicrosoft.com::9cb4e184-714a-4b73-9a12-049348364371" providerId="AD" clId="Web-{19CF2C8F-0356-E176-AB9A-AF09F9F58337}" dt="2020-05-22T14:37:53.492" v="285"/>
          <ac:picMkLst>
            <pc:docMk/>
            <pc:sldMk cId="3892248515" sldId="257"/>
            <ac:picMk id="6" creationId="{FB577FE4-7AF0-4068-91EC-D872EE34132A}"/>
          </ac:picMkLst>
        </pc:picChg>
        <pc:picChg chg="add mod ord">
          <ac:chgData name="6A 11" userId="S::6a11@radgoszczsp.onmicrosoft.com::9cb4e184-714a-4b73-9a12-049348364371" providerId="AD" clId="Web-{19CF2C8F-0356-E176-AB9A-AF09F9F58337}" dt="2020-05-22T14:37:53.492" v="285"/>
          <ac:picMkLst>
            <pc:docMk/>
            <pc:sldMk cId="3892248515" sldId="257"/>
            <ac:picMk id="8" creationId="{53A32856-2DAA-4227-A755-462D4258D16E}"/>
          </ac:picMkLst>
        </pc:picChg>
        <pc:picChg chg="add del mod">
          <ac:chgData name="6A 11" userId="S::6a11@radgoszczsp.onmicrosoft.com::9cb4e184-714a-4b73-9a12-049348364371" providerId="AD" clId="Web-{19CF2C8F-0356-E176-AB9A-AF09F9F58337}" dt="2020-05-22T14:30:28.856" v="233"/>
          <ac:picMkLst>
            <pc:docMk/>
            <pc:sldMk cId="3892248515" sldId="257"/>
            <ac:picMk id="10" creationId="{D62F0E3E-64E3-45AD-BC7E-DA686841DD53}"/>
          </ac:picMkLst>
        </pc:picChg>
        <pc:picChg chg="add mod ord">
          <ac:chgData name="6A 11" userId="S::6a11@radgoszczsp.onmicrosoft.com::9cb4e184-714a-4b73-9a12-049348364371" providerId="AD" clId="Web-{19CF2C8F-0356-E176-AB9A-AF09F9F58337}" dt="2020-05-22T14:37:53.492" v="285"/>
          <ac:picMkLst>
            <pc:docMk/>
            <pc:sldMk cId="3892248515" sldId="257"/>
            <ac:picMk id="11" creationId="{FCA6BC8A-CA9D-40EA-B028-A4DF0B52CDF9}"/>
          </ac:picMkLst>
        </pc:picChg>
        <pc:picChg chg="add mod">
          <ac:chgData name="6A 11" userId="S::6a11@radgoszczsp.onmicrosoft.com::9cb4e184-714a-4b73-9a12-049348364371" providerId="AD" clId="Web-{19CF2C8F-0356-E176-AB9A-AF09F9F58337}" dt="2020-05-22T14:37:53.492" v="285"/>
          <ac:picMkLst>
            <pc:docMk/>
            <pc:sldMk cId="3892248515" sldId="257"/>
            <ac:picMk id="12" creationId="{0FE98CBC-1BEE-4B10-B4A8-F988882FB6F3}"/>
          </ac:picMkLst>
        </pc:picChg>
        <pc:cxnChg chg="add del">
          <ac:chgData name="6A 11" userId="S::6a11@radgoszczsp.onmicrosoft.com::9cb4e184-714a-4b73-9a12-049348364371" providerId="AD" clId="Web-{19CF2C8F-0356-E176-AB9A-AF09F9F58337}" dt="2020-05-22T14:14:47.226" v="55"/>
          <ac:cxnSpMkLst>
            <pc:docMk/>
            <pc:sldMk cId="3892248515" sldId="257"/>
            <ac:cxnSpMk id="9" creationId="{F0C57C7C-DFE9-4A1E-B7A9-DF40E63366BB}"/>
          </ac:cxnSpMkLst>
        </pc:cxnChg>
      </pc:sldChg>
      <pc:sldChg chg="addSp delSp modSp new mod modTransition setBg modClrScheme setClrOvrMap chgLayout">
        <pc:chgData name="6A 11" userId="S::6a11@radgoszczsp.onmicrosoft.com::9cb4e184-714a-4b73-9a12-049348364371" providerId="AD" clId="Web-{19CF2C8F-0356-E176-AB9A-AF09F9F58337}" dt="2020-05-22T14:41:11.553" v="305"/>
        <pc:sldMkLst>
          <pc:docMk/>
          <pc:sldMk cId="3469052750" sldId="258"/>
        </pc:sldMkLst>
        <pc:spChg chg="mod ord">
          <ac:chgData name="6A 11" userId="S::6a11@radgoszczsp.onmicrosoft.com::9cb4e184-714a-4b73-9a12-049348364371" providerId="AD" clId="Web-{19CF2C8F-0356-E176-AB9A-AF09F9F58337}" dt="2020-05-22T14:39:30.194" v="299" actId="20577"/>
          <ac:spMkLst>
            <pc:docMk/>
            <pc:sldMk cId="3469052750" sldId="258"/>
            <ac:spMk id="2" creationId="{270E3417-40B4-479B-AEA3-6299B7E321D3}"/>
          </ac:spMkLst>
        </pc:spChg>
        <pc:spChg chg="del">
          <ac:chgData name="6A 11" userId="S::6a11@radgoszczsp.onmicrosoft.com::9cb4e184-714a-4b73-9a12-049348364371" providerId="AD" clId="Web-{19CF2C8F-0356-E176-AB9A-AF09F9F58337}" dt="2020-05-22T14:39:14.851" v="287"/>
          <ac:spMkLst>
            <pc:docMk/>
            <pc:sldMk cId="3469052750" sldId="258"/>
            <ac:spMk id="3" creationId="{36433DEF-1A55-4532-9A37-0A9912363B01}"/>
          </ac:spMkLst>
        </pc:spChg>
        <pc:spChg chg="del">
          <ac:chgData name="6A 11" userId="S::6a11@radgoszczsp.onmicrosoft.com::9cb4e184-714a-4b73-9a12-049348364371" providerId="AD" clId="Web-{19CF2C8F-0356-E176-AB9A-AF09F9F58337}" dt="2020-05-22T14:39:14.851" v="287"/>
          <ac:spMkLst>
            <pc:docMk/>
            <pc:sldMk cId="3469052750" sldId="258"/>
            <ac:spMk id="4" creationId="{C79C4BAD-A795-4D75-A9D1-D2DFD0B1E0AA}"/>
          </ac:spMkLst>
        </pc:spChg>
        <pc:spChg chg="add">
          <ac:chgData name="6A 11" userId="S::6a11@radgoszczsp.onmicrosoft.com::9cb4e184-714a-4b73-9a12-049348364371" providerId="AD" clId="Web-{19CF2C8F-0356-E176-AB9A-AF09F9F58337}" dt="2020-05-22T14:39:19.429" v="288"/>
          <ac:spMkLst>
            <pc:docMk/>
            <pc:sldMk cId="3469052750" sldId="258"/>
            <ac:spMk id="7" creationId="{2A8AA5BC-4F7A-4226-8F99-6D824B226A97}"/>
          </ac:spMkLst>
        </pc:spChg>
        <pc:spChg chg="add">
          <ac:chgData name="6A 11" userId="S::6a11@radgoszczsp.onmicrosoft.com::9cb4e184-714a-4b73-9a12-049348364371" providerId="AD" clId="Web-{19CF2C8F-0356-E176-AB9A-AF09F9F58337}" dt="2020-05-22T14:39:19.429" v="288"/>
          <ac:spMkLst>
            <pc:docMk/>
            <pc:sldMk cId="3469052750" sldId="258"/>
            <ac:spMk id="9" creationId="{3E5445C6-DD42-4979-86FF-03730E8C6DB0}"/>
          </ac:spMkLst>
        </pc:spChg>
        <pc:cxnChg chg="add">
          <ac:chgData name="6A 11" userId="S::6a11@radgoszczsp.onmicrosoft.com::9cb4e184-714a-4b73-9a12-049348364371" providerId="AD" clId="Web-{19CF2C8F-0356-E176-AB9A-AF09F9F58337}" dt="2020-05-22T14:39:19.429" v="288"/>
          <ac:cxnSpMkLst>
            <pc:docMk/>
            <pc:sldMk cId="3469052750" sldId="258"/>
            <ac:cxnSpMk id="11" creationId="{45000665-DFC7-417E-8FD7-516A0F15C975}"/>
          </ac:cxnSpMkLst>
        </pc:cxnChg>
      </pc:sldChg>
    </pc:docChg>
  </pc:docChgLst>
  <pc:docChgLst>
    <pc:chgData name="6A 11" userId="S::6a11@radgoszczsp.onmicrosoft.com::9cb4e184-714a-4b73-9a12-049348364371" providerId="AD" clId="Web-{D131C945-EFCB-06A8-45B7-488DAC2F1FA0}"/>
    <pc:docChg chg="modSld modMainMaster">
      <pc:chgData name="6A 11" userId="S::6a11@radgoszczsp.onmicrosoft.com::9cb4e184-714a-4b73-9a12-049348364371" providerId="AD" clId="Web-{D131C945-EFCB-06A8-45B7-488DAC2F1FA0}" dt="2020-05-22T14:49:46.539" v="0"/>
      <pc:docMkLst>
        <pc:docMk/>
      </pc:docMkLst>
      <pc:sldChg chg="modTransition">
        <pc:chgData name="6A 11" userId="S::6a11@radgoszczsp.onmicrosoft.com::9cb4e184-714a-4b73-9a12-049348364371" providerId="AD" clId="Web-{D131C945-EFCB-06A8-45B7-488DAC2F1FA0}" dt="2020-05-22T14:49:46.539" v="0"/>
        <pc:sldMkLst>
          <pc:docMk/>
          <pc:sldMk cId="650317164" sldId="256"/>
        </pc:sldMkLst>
      </pc:sldChg>
      <pc:sldChg chg="modTransition">
        <pc:chgData name="6A 11" userId="S::6a11@radgoszczsp.onmicrosoft.com::9cb4e184-714a-4b73-9a12-049348364371" providerId="AD" clId="Web-{D131C945-EFCB-06A8-45B7-488DAC2F1FA0}" dt="2020-05-22T14:49:46.539" v="0"/>
        <pc:sldMkLst>
          <pc:docMk/>
          <pc:sldMk cId="3892248515" sldId="257"/>
        </pc:sldMkLst>
      </pc:sldChg>
      <pc:sldChg chg="modTransition">
        <pc:chgData name="6A 11" userId="S::6a11@radgoszczsp.onmicrosoft.com::9cb4e184-714a-4b73-9a12-049348364371" providerId="AD" clId="Web-{D131C945-EFCB-06A8-45B7-488DAC2F1FA0}" dt="2020-05-22T14:49:46.539" v="0"/>
        <pc:sldMkLst>
          <pc:docMk/>
          <pc:sldMk cId="3469052750" sldId="258"/>
        </pc:sldMkLst>
      </pc:sldChg>
      <pc:sldMasterChg chg="modTransition modSldLayout">
        <pc:chgData name="6A 11" userId="S::6a11@radgoszczsp.onmicrosoft.com::9cb4e184-714a-4b73-9a12-049348364371" providerId="AD" clId="Web-{D131C945-EFCB-06A8-45B7-488DAC2F1FA0}" dt="2020-05-22T14:49:46.539" v="0"/>
        <pc:sldMasterMkLst>
          <pc:docMk/>
          <pc:sldMasterMk cId="3926633689" sldId="2147483648"/>
        </pc:sldMasterMkLst>
        <pc:sldLayoutChg chg="modTransition">
          <pc:chgData name="6A 11" userId="S::6a11@radgoszczsp.onmicrosoft.com::9cb4e184-714a-4b73-9a12-049348364371" providerId="AD" clId="Web-{D131C945-EFCB-06A8-45B7-488DAC2F1FA0}" dt="2020-05-22T14:49:46.539" v="0"/>
          <pc:sldLayoutMkLst>
            <pc:docMk/>
            <pc:sldMasterMk cId="3926633689" sldId="2147483648"/>
            <pc:sldLayoutMk cId="3391757436" sldId="2147483649"/>
          </pc:sldLayoutMkLst>
        </pc:sldLayoutChg>
        <pc:sldLayoutChg chg="modTransition">
          <pc:chgData name="6A 11" userId="S::6a11@radgoszczsp.onmicrosoft.com::9cb4e184-714a-4b73-9a12-049348364371" providerId="AD" clId="Web-{D131C945-EFCB-06A8-45B7-488DAC2F1FA0}" dt="2020-05-22T14:49:46.539" v="0"/>
          <pc:sldLayoutMkLst>
            <pc:docMk/>
            <pc:sldMasterMk cId="3926633689" sldId="2147483648"/>
            <pc:sldLayoutMk cId="967380084" sldId="2147483650"/>
          </pc:sldLayoutMkLst>
        </pc:sldLayoutChg>
        <pc:sldLayoutChg chg="modTransition">
          <pc:chgData name="6A 11" userId="S::6a11@radgoszczsp.onmicrosoft.com::9cb4e184-714a-4b73-9a12-049348364371" providerId="AD" clId="Web-{D131C945-EFCB-06A8-45B7-488DAC2F1FA0}" dt="2020-05-22T14:49:46.539" v="0"/>
          <pc:sldLayoutMkLst>
            <pc:docMk/>
            <pc:sldMasterMk cId="3926633689" sldId="2147483648"/>
            <pc:sldLayoutMk cId="13234121" sldId="2147483651"/>
          </pc:sldLayoutMkLst>
        </pc:sldLayoutChg>
        <pc:sldLayoutChg chg="modTransition">
          <pc:chgData name="6A 11" userId="S::6a11@radgoszczsp.onmicrosoft.com::9cb4e184-714a-4b73-9a12-049348364371" providerId="AD" clId="Web-{D131C945-EFCB-06A8-45B7-488DAC2F1FA0}" dt="2020-05-22T14:49:46.539" v="0"/>
          <pc:sldLayoutMkLst>
            <pc:docMk/>
            <pc:sldMasterMk cId="3926633689" sldId="2147483648"/>
            <pc:sldLayoutMk cId="3883036252" sldId="2147483652"/>
          </pc:sldLayoutMkLst>
        </pc:sldLayoutChg>
        <pc:sldLayoutChg chg="modTransition">
          <pc:chgData name="6A 11" userId="S::6a11@radgoszczsp.onmicrosoft.com::9cb4e184-714a-4b73-9a12-049348364371" providerId="AD" clId="Web-{D131C945-EFCB-06A8-45B7-488DAC2F1FA0}" dt="2020-05-22T14:49:46.539" v="0"/>
          <pc:sldLayoutMkLst>
            <pc:docMk/>
            <pc:sldMasterMk cId="3926633689" sldId="2147483648"/>
            <pc:sldLayoutMk cId="961808292" sldId="2147483653"/>
          </pc:sldLayoutMkLst>
        </pc:sldLayoutChg>
        <pc:sldLayoutChg chg="modTransition">
          <pc:chgData name="6A 11" userId="S::6a11@radgoszczsp.onmicrosoft.com::9cb4e184-714a-4b73-9a12-049348364371" providerId="AD" clId="Web-{D131C945-EFCB-06A8-45B7-488DAC2F1FA0}" dt="2020-05-22T14:49:46.539" v="0"/>
          <pc:sldLayoutMkLst>
            <pc:docMk/>
            <pc:sldMasterMk cId="3926633689" sldId="2147483648"/>
            <pc:sldLayoutMk cId="1544797292" sldId="2147483654"/>
          </pc:sldLayoutMkLst>
        </pc:sldLayoutChg>
        <pc:sldLayoutChg chg="modTransition">
          <pc:chgData name="6A 11" userId="S::6a11@radgoszczsp.onmicrosoft.com::9cb4e184-714a-4b73-9a12-049348364371" providerId="AD" clId="Web-{D131C945-EFCB-06A8-45B7-488DAC2F1FA0}" dt="2020-05-22T14:49:46.539" v="0"/>
          <pc:sldLayoutMkLst>
            <pc:docMk/>
            <pc:sldMasterMk cId="3926633689" sldId="2147483648"/>
            <pc:sldLayoutMk cId="1850839136" sldId="2147483655"/>
          </pc:sldLayoutMkLst>
        </pc:sldLayoutChg>
        <pc:sldLayoutChg chg="modTransition">
          <pc:chgData name="6A 11" userId="S::6a11@radgoszczsp.onmicrosoft.com::9cb4e184-714a-4b73-9a12-049348364371" providerId="AD" clId="Web-{D131C945-EFCB-06A8-45B7-488DAC2F1FA0}" dt="2020-05-22T14:49:46.539" v="0"/>
          <pc:sldLayoutMkLst>
            <pc:docMk/>
            <pc:sldMasterMk cId="3926633689" sldId="2147483648"/>
            <pc:sldLayoutMk cId="2715530444" sldId="2147483656"/>
          </pc:sldLayoutMkLst>
        </pc:sldLayoutChg>
        <pc:sldLayoutChg chg="modTransition">
          <pc:chgData name="6A 11" userId="S::6a11@radgoszczsp.onmicrosoft.com::9cb4e184-714a-4b73-9a12-049348364371" providerId="AD" clId="Web-{D131C945-EFCB-06A8-45B7-488DAC2F1FA0}" dt="2020-05-22T14:49:46.539" v="0"/>
          <pc:sldLayoutMkLst>
            <pc:docMk/>
            <pc:sldMasterMk cId="3926633689" sldId="2147483648"/>
            <pc:sldLayoutMk cId="3024906009" sldId="2147483657"/>
          </pc:sldLayoutMkLst>
        </pc:sldLayoutChg>
        <pc:sldLayoutChg chg="modTransition">
          <pc:chgData name="6A 11" userId="S::6a11@radgoszczsp.onmicrosoft.com::9cb4e184-714a-4b73-9a12-049348364371" providerId="AD" clId="Web-{D131C945-EFCB-06A8-45B7-488DAC2F1FA0}" dt="2020-05-22T14:49:46.539" v="0"/>
          <pc:sldLayoutMkLst>
            <pc:docMk/>
            <pc:sldMasterMk cId="3926633689" sldId="2147483648"/>
            <pc:sldLayoutMk cId="2454508176" sldId="2147483658"/>
          </pc:sldLayoutMkLst>
        </pc:sldLayoutChg>
        <pc:sldLayoutChg chg="modTransition">
          <pc:chgData name="6A 11" userId="S::6a11@radgoszczsp.onmicrosoft.com::9cb4e184-714a-4b73-9a12-049348364371" providerId="AD" clId="Web-{D131C945-EFCB-06A8-45B7-488DAC2F1FA0}" dt="2020-05-22T14:49:46.539" v="0"/>
          <pc:sldLayoutMkLst>
            <pc:docMk/>
            <pc:sldMasterMk cId="3926633689" sldId="2147483648"/>
            <pc:sldLayoutMk cId="134038666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2A8AA5BC-4F7A-4226-8F99-6D824B226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3E5445C6-DD42-4979-86FF-03730E8C6D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pl-PL" sz="5800" b="1">
                <a:cs typeface="Calibri Light"/>
              </a:rPr>
              <a:t>Mein Hobby</a:t>
            </a: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xmlns="" id="{D2130B6C-C0FD-4172-9D0A-DDADFA972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Oliwia Kupiec</a:t>
            </a:r>
            <a:endParaRPr lang="pl-PL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5000665-DFC7-417E-8FD7-516A0F15C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xmlns="" id="{0EFD753D-6A49-46DD-9E82-AA6E2C62B4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xmlns="" id="{138A5824-1F4A-4EE7-BC13-5BB48FC080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77D2A43-70FB-40B4-9E74-D689BA40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57" y="637523"/>
            <a:ext cx="3608896" cy="1690993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3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Obraz 11">
            <a:extLst>
              <a:ext uri="{FF2B5EF4-FFF2-40B4-BE49-F238E27FC236}">
                <a16:creationId xmlns:a16="http://schemas.microsoft.com/office/drawing/2014/main" xmlns="" id="{FCA6BC8A-CA9D-40EA-B028-A4DF0B52C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080" y="479369"/>
            <a:ext cx="2062593" cy="154694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6E15FCE-ABB1-4038-A468-620E22EA3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8256" y="2474260"/>
            <a:ext cx="3607930" cy="36771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Ich heiße Oliwia</a:t>
            </a:r>
          </a:p>
          <a:p>
            <a:r>
              <a:rPr lang="en-US" sz="2000">
                <a:solidFill>
                  <a:srgbClr val="FFFFFF"/>
                </a:solidFill>
              </a:rPr>
              <a:t>Ich mag Tanzen, Singen und Akrobatik.</a:t>
            </a:r>
          </a:p>
          <a:p>
            <a:r>
              <a:rPr lang="en-US" sz="2000">
                <a:solidFill>
                  <a:srgbClr val="FFFFFF"/>
                </a:solidFill>
              </a:rPr>
              <a:t>Ich höre Musik gern.</a:t>
            </a:r>
          </a:p>
          <a:p>
            <a:r>
              <a:rPr lang="en-US" sz="2000">
                <a:solidFill>
                  <a:srgbClr val="FFFFFF"/>
                </a:solidFill>
              </a:rPr>
              <a:t>Ich spiele Klavier.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6" name="Obraz 7" descr="Obraz zawierający obiekt, mikrofon&#10;&#10;Opis wygenerowany przy bardzo wysokim poziomie pewności">
            <a:extLst>
              <a:ext uri="{FF2B5EF4-FFF2-40B4-BE49-F238E27FC236}">
                <a16:creationId xmlns:a16="http://schemas.microsoft.com/office/drawing/2014/main" xmlns="" id="{FB577FE4-7AF0-4068-91EC-D872EE341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081" y="2704515"/>
            <a:ext cx="2062593" cy="1448971"/>
          </a:xfrm>
          <a:prstGeom prst="rect">
            <a:avLst/>
          </a:prstGeom>
        </p:spPr>
      </p:pic>
      <p:pic>
        <p:nvPicPr>
          <p:cNvPr id="5" name="Obraz 5" descr="Obraz zawierający pianino, muzyka, wewnątrz, klawiatura&#10;&#10;Opis wygenerowany przy bardzo wysokim poziomie pewności">
            <a:extLst>
              <a:ext uri="{FF2B5EF4-FFF2-40B4-BE49-F238E27FC236}">
                <a16:creationId xmlns:a16="http://schemas.microsoft.com/office/drawing/2014/main" xmlns="" id="{D122ABEE-5D94-4349-A48A-6114E51100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16936" y="384244"/>
            <a:ext cx="4248944" cy="2825548"/>
          </a:xfrm>
          <a:prstGeom prst="rect">
            <a:avLst/>
          </a:prstGeom>
        </p:spPr>
      </p:pic>
      <p:pic>
        <p:nvPicPr>
          <p:cNvPr id="8" name="Obraz 9" descr="Obraz zawierający sprzęt elektroniczny, słuchawka, czarny&#10;&#10;Opis wygenerowany przy bardzo wysokim poziomie pewności">
            <a:extLst>
              <a:ext uri="{FF2B5EF4-FFF2-40B4-BE49-F238E27FC236}">
                <a16:creationId xmlns:a16="http://schemas.microsoft.com/office/drawing/2014/main" xmlns="" id="{53A32856-2DAA-4227-A755-462D4258D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107" y="4644984"/>
            <a:ext cx="1869351" cy="1869351"/>
          </a:xfrm>
          <a:prstGeom prst="rect">
            <a:avLst/>
          </a:prstGeom>
        </p:spPr>
      </p:pic>
      <p:pic>
        <p:nvPicPr>
          <p:cNvPr id="12" name="Obraz 12" descr="Obraz zawierający sport, osoba, kobieta, piłka&#10;&#10;Opis wygenerowany przy bardzo wysokim poziomie pewności">
            <a:extLst>
              <a:ext uri="{FF2B5EF4-FFF2-40B4-BE49-F238E27FC236}">
                <a16:creationId xmlns:a16="http://schemas.microsoft.com/office/drawing/2014/main" xmlns="" id="{0FE98CBC-1BEE-4B10-B4A8-F988882FB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36" y="3646262"/>
            <a:ext cx="4248944" cy="28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485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8AA5BC-4F7A-4226-8F99-6D824B226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E5445C6-DD42-4979-86FF-03730E8C6D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70E3417-40B4-479B-AEA3-6299B7E3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dirty="0">
                <a:cs typeface="Calibri Light"/>
              </a:rPr>
              <a:t>Das Ende</a:t>
            </a:r>
            <a:endParaRPr lang="en-US" sz="5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5000665-DFC7-417E-8FD7-516A0F15C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052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0A72E7B5A3A34B816705E7913B747C" ma:contentTypeVersion="11" ma:contentTypeDescription="Utwórz nowy dokument." ma:contentTypeScope="" ma:versionID="89f6d4fade2768e58a1ad0438c1263b7">
  <xsd:schema xmlns:xsd="http://www.w3.org/2001/XMLSchema" xmlns:xs="http://www.w3.org/2001/XMLSchema" xmlns:p="http://schemas.microsoft.com/office/2006/metadata/properties" xmlns:ns2="3fc9abe3-ba24-4a0c-b0af-e8438f03d541" targetNamespace="http://schemas.microsoft.com/office/2006/metadata/properties" ma:root="true" ma:fieldsID="5d5ff5ffe86094b090d325f4cb2d1eea" ns2:_="">
    <xsd:import namespace="3fc9abe3-ba24-4a0c-b0af-e8438f03d541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9abe3-ba24-4a0c-b0af-e8438f03d541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3fc9abe3-ba24-4a0c-b0af-e8438f03d541">7d8b797a-72d0-4026-92d1-155e07ff7581</ReferenceI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0211F2-CC66-4593-A71D-F74F06183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c9abe3-ba24-4a0c-b0af-e8438f03d5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46BED1-84B1-4EE3-8CD1-B24D0AAFD36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3fc9abe3-ba24-4a0c-b0af-e8438f03d541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D70B282-75F0-4DB5-98F7-487125B197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</Words>
  <Application>Microsoft Office PowerPoint</Application>
  <PresentationFormat>Panoramiczny</PresentationFormat>
  <Paragraphs>7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Motyw pakietu Office</vt:lpstr>
      <vt:lpstr>Mein Hobby</vt:lpstr>
      <vt:lpstr>Prezentacja programu PowerPoint</vt:lpstr>
      <vt:lpstr>Das Ende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Hobby</dc:title>
  <dc:creator>andbat</dc:creator>
  <cp:lastModifiedBy>andbat</cp:lastModifiedBy>
  <cp:revision>107</cp:revision>
  <dcterms:created xsi:type="dcterms:W3CDTF">2020-05-22T14:10:27Z</dcterms:created>
  <dcterms:modified xsi:type="dcterms:W3CDTF">2020-05-24T23:19:10Z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0x0101005F0A72E7B5A3A34B816705E7913B747C</vt:lpwstr>
  </property>
  <property fmtid="{D5CDD505-2E9C-101B-9397-08002B2CF9AE}" pid="3" name="Order">
    <vt:r8>1200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