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7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143D-B5BE-48B7-9D4E-1A7CA38ECC5F}" type="datetimeFigureOut">
              <a:rPr lang="pl-PL" smtClean="0"/>
              <a:t>2020-05-30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A2BA-62B0-4579-86B4-43B809A0D9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725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143D-B5BE-48B7-9D4E-1A7CA38ECC5F}" type="datetimeFigureOut">
              <a:rPr lang="pl-PL" smtClean="0"/>
              <a:t>2020-05-30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A2BA-62B0-4579-86B4-43B809A0D9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74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143D-B5BE-48B7-9D4E-1A7CA38ECC5F}" type="datetimeFigureOut">
              <a:rPr lang="pl-PL" smtClean="0"/>
              <a:t>2020-05-30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A2BA-62B0-4579-86B4-43B809A0D9C9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7382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143D-B5BE-48B7-9D4E-1A7CA38ECC5F}" type="datetimeFigureOut">
              <a:rPr lang="pl-PL" smtClean="0"/>
              <a:t>2020-05-30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A2BA-62B0-4579-86B4-43B809A0D9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710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143D-B5BE-48B7-9D4E-1A7CA38ECC5F}" type="datetimeFigureOut">
              <a:rPr lang="pl-PL" smtClean="0"/>
              <a:t>2020-05-30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A2BA-62B0-4579-86B4-43B809A0D9C9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6735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143D-B5BE-48B7-9D4E-1A7CA38ECC5F}" type="datetimeFigureOut">
              <a:rPr lang="pl-PL" smtClean="0"/>
              <a:t>2020-05-30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A2BA-62B0-4579-86B4-43B809A0D9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5864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143D-B5BE-48B7-9D4E-1A7CA38ECC5F}" type="datetimeFigureOut">
              <a:rPr lang="pl-PL" smtClean="0"/>
              <a:t>2020-05-30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A2BA-62B0-4579-86B4-43B809A0D9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6024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143D-B5BE-48B7-9D4E-1A7CA38ECC5F}" type="datetimeFigureOut">
              <a:rPr lang="pl-PL" smtClean="0"/>
              <a:t>2020-05-30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A2BA-62B0-4579-86B4-43B809A0D9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447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143D-B5BE-48B7-9D4E-1A7CA38ECC5F}" type="datetimeFigureOut">
              <a:rPr lang="pl-PL" smtClean="0"/>
              <a:t>2020-05-30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A2BA-62B0-4579-86B4-43B809A0D9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095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143D-B5BE-48B7-9D4E-1A7CA38ECC5F}" type="datetimeFigureOut">
              <a:rPr lang="pl-PL" smtClean="0"/>
              <a:t>2020-05-30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A2BA-62B0-4579-86B4-43B809A0D9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166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143D-B5BE-48B7-9D4E-1A7CA38ECC5F}" type="datetimeFigureOut">
              <a:rPr lang="pl-PL" smtClean="0"/>
              <a:t>2020-05-30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A2BA-62B0-4579-86B4-43B809A0D9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847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143D-B5BE-48B7-9D4E-1A7CA38ECC5F}" type="datetimeFigureOut">
              <a:rPr lang="pl-PL" smtClean="0"/>
              <a:t>2020-05-30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A2BA-62B0-4579-86B4-43B809A0D9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45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143D-B5BE-48B7-9D4E-1A7CA38ECC5F}" type="datetimeFigureOut">
              <a:rPr lang="pl-PL" smtClean="0"/>
              <a:t>2020-05-30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A2BA-62B0-4579-86B4-43B809A0D9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513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143D-B5BE-48B7-9D4E-1A7CA38ECC5F}" type="datetimeFigureOut">
              <a:rPr lang="pl-PL" smtClean="0"/>
              <a:t>2020-05-30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A2BA-62B0-4579-86B4-43B809A0D9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534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143D-B5BE-48B7-9D4E-1A7CA38ECC5F}" type="datetimeFigureOut">
              <a:rPr lang="pl-PL" smtClean="0"/>
              <a:t>2020-05-30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A2BA-62B0-4579-86B4-43B809A0D9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579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143D-B5BE-48B7-9D4E-1A7CA38ECC5F}" type="datetimeFigureOut">
              <a:rPr lang="pl-PL" smtClean="0"/>
              <a:t>2020-05-30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A2BA-62B0-4579-86B4-43B809A0D9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376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143D-B5BE-48B7-9D4E-1A7CA38ECC5F}" type="datetimeFigureOut">
              <a:rPr lang="pl-PL" smtClean="0"/>
              <a:t>2020-05-30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C17A2BA-62B0-4579-86B4-43B809A0D9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802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1003" y="211873"/>
            <a:ext cx="8596668" cy="581637"/>
          </a:xfrm>
        </p:spPr>
        <p:txBody>
          <a:bodyPr>
            <a:normAutofit fontScale="90000"/>
          </a:bodyPr>
          <a:lstStyle/>
          <a:p>
            <a:r>
              <a:rPr lang="pl-PL" dirty="0"/>
              <a:t>Ich </a:t>
            </a:r>
            <a:r>
              <a:rPr lang="pl-PL" dirty="0" err="1"/>
              <a:t>heiße</a:t>
            </a:r>
            <a:r>
              <a:rPr lang="pl-PL" dirty="0"/>
              <a:t> </a:t>
            </a:r>
            <a:r>
              <a:rPr lang="pl-PL" dirty="0" smtClean="0"/>
              <a:t>Oliwia.</a:t>
            </a:r>
            <a:r>
              <a:rPr lang="pl-PL" b="1" i="1" dirty="0" smtClean="0">
                <a:solidFill>
                  <a:schemeClr val="tx1"/>
                </a:solidFill>
              </a:rPr>
              <a:t/>
            </a:r>
            <a:br>
              <a:rPr lang="pl-PL" b="1" i="1" dirty="0" smtClean="0">
                <a:solidFill>
                  <a:schemeClr val="tx1"/>
                </a:solidFill>
              </a:rPr>
            </a:br>
            <a:r>
              <a:rPr lang="pl-PL" b="1" i="1" dirty="0" smtClean="0">
                <a:solidFill>
                  <a:schemeClr val="tx1"/>
                </a:solidFill>
              </a:rPr>
              <a:t>Ich </a:t>
            </a:r>
            <a:r>
              <a:rPr lang="pl-PL" b="1" i="1" dirty="0" smtClean="0">
                <a:solidFill>
                  <a:schemeClr val="tx1"/>
                </a:solidFill>
              </a:rPr>
              <a:t>mag Musik. Ich </a:t>
            </a:r>
            <a:r>
              <a:rPr lang="pl-PL" b="1" i="1" dirty="0" err="1" smtClean="0">
                <a:solidFill>
                  <a:schemeClr val="tx1"/>
                </a:solidFill>
              </a:rPr>
              <a:t>höre</a:t>
            </a:r>
            <a:r>
              <a:rPr lang="pl-PL" b="1" i="1" dirty="0" smtClean="0">
                <a:solidFill>
                  <a:schemeClr val="tx1"/>
                </a:solidFill>
              </a:rPr>
              <a:t> </a:t>
            </a:r>
            <a:r>
              <a:rPr lang="pl-PL" b="1" i="1" dirty="0" smtClean="0">
                <a:solidFill>
                  <a:schemeClr val="tx1"/>
                </a:solidFill>
              </a:rPr>
              <a:t>Musik </a:t>
            </a:r>
            <a:r>
              <a:rPr lang="pl-PL" b="1" i="1" dirty="0" err="1" smtClean="0">
                <a:solidFill>
                  <a:schemeClr val="tx1"/>
                </a:solidFill>
              </a:rPr>
              <a:t>gern</a:t>
            </a:r>
            <a:r>
              <a:rPr lang="pl-PL" b="1" i="1" dirty="0" smtClean="0">
                <a:solidFill>
                  <a:schemeClr val="tx1"/>
                </a:solidFill>
              </a:rPr>
              <a:t>.</a:t>
            </a:r>
            <a:endParaRPr lang="pl-PL" b="1" i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8990" y="5122417"/>
            <a:ext cx="8703504" cy="3976048"/>
          </a:xfrm>
        </p:spPr>
        <p:txBody>
          <a:bodyPr/>
          <a:lstStyle/>
          <a:p>
            <a:r>
              <a:rPr lang="pl-PL" sz="3600" dirty="0" smtClean="0"/>
              <a:t>Ich </a:t>
            </a:r>
            <a:r>
              <a:rPr lang="pl-PL" sz="3600" dirty="0" err="1" smtClean="0"/>
              <a:t>singe</a:t>
            </a:r>
            <a:r>
              <a:rPr lang="pl-PL" sz="3600" dirty="0" smtClean="0"/>
              <a:t> </a:t>
            </a:r>
            <a:r>
              <a:rPr lang="pl-PL" sz="3600" dirty="0" err="1" smtClean="0"/>
              <a:t>gern</a:t>
            </a:r>
            <a:r>
              <a:rPr lang="pl-PL" sz="3600" dirty="0" smtClean="0"/>
              <a:t>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2050" name="Picture 2" descr="Yamaha CFX Fortepian koncertowy Długość 275 c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03" y="1390920"/>
            <a:ext cx="3741723" cy="30838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pole tekstowe 3"/>
          <p:cNvSpPr txBox="1"/>
          <p:nvPr/>
        </p:nvSpPr>
        <p:spPr>
          <a:xfrm>
            <a:off x="4830648" y="1788219"/>
            <a:ext cx="28580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Mein Hobby ist Klavier </a:t>
            </a:r>
            <a:r>
              <a:rPr lang="de-DE" sz="2800" b="1" dirty="0" smtClean="0"/>
              <a:t>spielen</a:t>
            </a:r>
            <a:r>
              <a:rPr lang="pl-PL" sz="2800" b="1" dirty="0" smtClean="0"/>
              <a:t>.</a:t>
            </a:r>
            <a:endParaRPr lang="pl-PL" sz="2800" b="1" dirty="0"/>
          </a:p>
        </p:txBody>
      </p:sp>
      <p:pic>
        <p:nvPicPr>
          <p:cNvPr id="2052" name="Picture 4" descr="Różowe słuchawki nauszne z ANC JBL TUNE600BTNC | cena, opini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588" y="145224"/>
            <a:ext cx="2860744" cy="18831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4" name="Picture 6" descr="Mikrofon – Wikipedia, wolna encyklo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536" y="4126513"/>
            <a:ext cx="1933575" cy="2362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056" name="Picture 8" descr="PIĘCIOLINIA NUTY MUZYKA - naklejka na ścianę lub szablon malarski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790" y="3166253"/>
            <a:ext cx="3489252" cy="26169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6" name="pole tekstowe 15"/>
          <p:cNvSpPr txBox="1"/>
          <p:nvPr/>
        </p:nvSpPr>
        <p:spPr>
          <a:xfrm>
            <a:off x="8114190" y="61966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8266590" y="63490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8418990" y="65014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8309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3fc9abe3-ba24-4a0c-b0af-e8438f03d541">6071e6a9-810f-4537-8e89-c41855cb3a50</ReferenceI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0A72E7B5A3A34B816705E7913B747C" ma:contentTypeVersion="11" ma:contentTypeDescription="Utwórz nowy dokument." ma:contentTypeScope="" ma:versionID="89f6d4fade2768e58a1ad0438c1263b7">
  <xsd:schema xmlns:xsd="http://www.w3.org/2001/XMLSchema" xmlns:xs="http://www.w3.org/2001/XMLSchema" xmlns:p="http://schemas.microsoft.com/office/2006/metadata/properties" xmlns:ns2="3fc9abe3-ba24-4a0c-b0af-e8438f03d541" targetNamespace="http://schemas.microsoft.com/office/2006/metadata/properties" ma:root="true" ma:fieldsID="5d5ff5ffe86094b090d325f4cb2d1eea" ns2:_="">
    <xsd:import namespace="3fc9abe3-ba24-4a0c-b0af-e8438f03d541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9abe3-ba24-4a0c-b0af-e8438f03d541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45FE9B-DAE3-46A9-90FE-D412AAEC07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BBFFA3-A7E1-433C-B1EB-70C1D80457AB}">
  <ds:schemaRefs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fc9abe3-ba24-4a0c-b0af-e8438f03d54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6676689-C78B-432C-847D-53FF47E5F7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c9abe3-ba24-4a0c-b0af-e8438f03d5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352</TotalTime>
  <Words>14</Words>
  <Application>Microsoft Office PowerPoint</Application>
  <PresentationFormat>Panoramiczny</PresentationFormat>
  <Paragraphs>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Faseta</vt:lpstr>
      <vt:lpstr>Ich heiße Oliwia. Ich mag Musik. Ich höre Musik gern.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Aufgabe: mein Hobby</dc:title>
  <dc:creator>dawidovmachnikov@gmail.com</dc:creator>
  <cp:lastModifiedBy>andbat</cp:lastModifiedBy>
  <cp:revision>12</cp:revision>
  <dcterms:created xsi:type="dcterms:W3CDTF">2020-05-08T05:38:08Z</dcterms:created>
  <dcterms:modified xsi:type="dcterms:W3CDTF">2020-05-30T19:51:47Z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0x0101005F0A72E7B5A3A34B816705E7913B747C</vt:lpwstr>
  </property>
</Properties>
</file>